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2"/>
  </p:notesMasterIdLst>
  <p:sldIdLst>
    <p:sldId id="295" r:id="rId2"/>
    <p:sldId id="318" r:id="rId3"/>
    <p:sldId id="319" r:id="rId4"/>
    <p:sldId id="320" r:id="rId5"/>
    <p:sldId id="321" r:id="rId6"/>
    <p:sldId id="322" r:id="rId7"/>
    <p:sldId id="272" r:id="rId8"/>
    <p:sldId id="323" r:id="rId9"/>
    <p:sldId id="324" r:id="rId10"/>
    <p:sldId id="271" r:id="rId11"/>
    <p:sldId id="325" r:id="rId12"/>
    <p:sldId id="273" r:id="rId13"/>
    <p:sldId id="274" r:id="rId14"/>
    <p:sldId id="276" r:id="rId15"/>
    <p:sldId id="277" r:id="rId16"/>
    <p:sldId id="326" r:id="rId17"/>
    <p:sldId id="298" r:id="rId18"/>
    <p:sldId id="280" r:id="rId19"/>
    <p:sldId id="327" r:id="rId20"/>
    <p:sldId id="283" r:id="rId21"/>
    <p:sldId id="286" r:id="rId22"/>
    <p:sldId id="285" r:id="rId23"/>
    <p:sldId id="287" r:id="rId24"/>
    <p:sldId id="289" r:id="rId25"/>
    <p:sldId id="290" r:id="rId26"/>
    <p:sldId id="315" r:id="rId27"/>
    <p:sldId id="309" r:id="rId28"/>
    <p:sldId id="304" r:id="rId29"/>
    <p:sldId id="328" r:id="rId30"/>
    <p:sldId id="294" r:id="rId3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176" autoAdjust="0"/>
    <p:restoredTop sz="94660"/>
  </p:normalViewPr>
  <p:slideViewPr>
    <p:cSldViewPr>
      <p:cViewPr varScale="1">
        <p:scale>
          <a:sx n="111" d="100"/>
          <a:sy n="111" d="100"/>
        </p:scale>
        <p:origin x="1575" y="39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5F5770-AA44-4157-A00B-67EFD5B77F20}" type="datetimeFigureOut">
              <a:rPr lang="ru-RU" smtClean="0"/>
              <a:t>06.12.2018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09957C8-DFE6-4F93-BD48-DF9CA66650A7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9957C8-DFE6-4F93-BD48-DF9CA66650A7}" type="slidenum">
              <a:rPr lang="ru-RU" smtClean="0"/>
              <a:t>23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Равнобедренный треугольник 6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3372B4F1-3290-4E0E-A51F-F3DED28AA565}" type="datetimeFigureOut">
              <a:rPr lang="ru-RU" smtClean="0"/>
              <a:t>06.12.2018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62C2FFA3-EB3F-4B7F-ACA4-E4E26673BE5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72B4F1-3290-4E0E-A51F-F3DED28AA565}" type="datetimeFigureOut">
              <a:rPr lang="ru-RU" smtClean="0"/>
              <a:t>06.12.2018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C2FFA3-EB3F-4B7F-ACA4-E4E26673BE5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72B4F1-3290-4E0E-A51F-F3DED28AA565}" type="datetimeFigureOut">
              <a:rPr lang="ru-RU" smtClean="0"/>
              <a:t>06.12.2018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C2FFA3-EB3F-4B7F-ACA4-E4E26673BE5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fld id="{3372B4F1-3290-4E0E-A51F-F3DED28AA565}" type="datetimeFigureOut">
              <a:rPr lang="ru-RU" smtClean="0"/>
              <a:t>06.12.2018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C2FFA3-EB3F-4B7F-ACA4-E4E26673BE5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ый треугольник 8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Равнобедренный треугольник 7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fld id="{3372B4F1-3290-4E0E-A51F-F3DED28AA565}" type="datetimeFigureOut">
              <a:rPr lang="ru-RU" smtClean="0"/>
              <a:t>06.12.2018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62C2FFA3-EB3F-4B7F-ACA4-E4E26673BE5A}" type="slidenum">
              <a:rPr lang="ru-RU" smtClean="0"/>
              <a:t>‹#›</a:t>
            </a:fld>
            <a:endParaRPr lang="ru-RU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3372B4F1-3290-4E0E-A51F-F3DED28AA565}" type="datetimeFigureOut">
              <a:rPr lang="ru-RU" smtClean="0"/>
              <a:t>06.12.2018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62C2FFA3-EB3F-4B7F-ACA4-E4E26673BE5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fld id="{3372B4F1-3290-4E0E-A51F-F3DED28AA565}" type="datetimeFigureOut">
              <a:rPr lang="ru-RU" smtClean="0"/>
              <a:t>06.12.2018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62C2FFA3-EB3F-4B7F-ACA4-E4E26673BE5A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72B4F1-3290-4E0E-A51F-F3DED28AA565}" type="datetimeFigureOut">
              <a:rPr lang="ru-RU" smtClean="0"/>
              <a:t>06.12.2018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C2FFA3-EB3F-4B7F-ACA4-E4E26673BE5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3372B4F1-3290-4E0E-A51F-F3DED28AA565}" type="datetimeFigureOut">
              <a:rPr lang="ru-RU" smtClean="0"/>
              <a:t>06.12.2018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62C2FFA3-EB3F-4B7F-ACA4-E4E26673BE5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fld id="{3372B4F1-3290-4E0E-A51F-F3DED28AA565}" type="datetimeFigureOut">
              <a:rPr lang="ru-RU" smtClean="0"/>
              <a:t>06.12.2018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62C2FFA3-EB3F-4B7F-ACA4-E4E26673BE5A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fld id="{3372B4F1-3290-4E0E-A51F-F3DED28AA565}" type="datetimeFigureOut">
              <a:rPr lang="ru-RU" smtClean="0"/>
              <a:t>06.12.2018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62C2FFA3-EB3F-4B7F-ACA4-E4E26673BE5A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ый треугольник 10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3372B4F1-3290-4E0E-A51F-F3DED28AA565}" type="datetimeFigureOut">
              <a:rPr lang="ru-RU" smtClean="0"/>
              <a:t>06.12.2018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62C2FFA3-EB3F-4B7F-ACA4-E4E26673BE5A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7" Type="http://schemas.openxmlformats.org/officeDocument/2006/relationships/image" Target="../media/image41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jpeg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5476C4C6-9C4F-4B24-A6D8-4DE23E4623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8520" y="-29704"/>
            <a:ext cx="9252520" cy="6771072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593E61B-61CC-4930-AC90-D65120E40A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8520" y="-31318"/>
            <a:ext cx="9252520" cy="6771072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ADE682A-671A-4010-A6D4-415B42955B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8520" y="-29704"/>
            <a:ext cx="9252520" cy="6771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54312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57290" y="785794"/>
            <a:ext cx="6357982" cy="4262737"/>
          </a:xfrm>
          <a:prstGeom prst="rect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</p:pic>
      <p:sp>
        <p:nvSpPr>
          <p:cNvPr id="3" name="Прямоугольник 2"/>
          <p:cNvSpPr/>
          <p:nvPr/>
        </p:nvSpPr>
        <p:spPr>
          <a:xfrm>
            <a:off x="0" y="1"/>
            <a:ext cx="91440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>
                <a:latin typeface="Times New Roman" pitchFamily="18" charset="0"/>
                <a:cs typeface="Times New Roman" pitchFamily="18" charset="0"/>
              </a:rPr>
              <a:t>Полный кавалер ордена Славы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571472" y="5103674"/>
            <a:ext cx="807246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Первыми полными кавалерами этой награды стали старший сержант К.Шевченко и ефрейтор М.Питенин</a:t>
            </a:r>
          </a:p>
        </p:txBody>
      </p:sp>
    </p:spTree>
  </p:cSld>
  <p:clrMapOvr>
    <a:masterClrMapping/>
  </p:clrMapOvr>
  <p:transition spd="slow">
    <p:wheel spokes="2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F6FA41F4-644E-40CC-882E-2D9CA9F971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480280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Documents and Settings\Admin\Рабочий стол\v01074i.bmp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42918"/>
            <a:ext cx="3132248" cy="2338360"/>
          </a:xfrm>
          <a:prstGeom prst="rect">
            <a:avLst/>
          </a:prstGeom>
          <a:noFill/>
          <a:ln w="38100">
            <a:solidFill>
              <a:srgbClr val="002060"/>
            </a:solidFill>
          </a:ln>
        </p:spPr>
      </p:pic>
      <p:pic>
        <p:nvPicPr>
          <p:cNvPr id="3" name="Picture 3" descr="C:\Documents and Settings\Admin\Рабочий стол\Pl01043.bmp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29388" y="571480"/>
            <a:ext cx="2428892" cy="2703122"/>
          </a:xfrm>
          <a:prstGeom prst="rect">
            <a:avLst/>
          </a:prstGeom>
          <a:noFill/>
          <a:ln w="38100">
            <a:solidFill>
              <a:srgbClr val="002060"/>
            </a:solidFill>
          </a:ln>
        </p:spPr>
      </p:pic>
      <p:pic>
        <p:nvPicPr>
          <p:cNvPr id="4" name="Picture 4" descr="C:\Documents and Settings\Admin\Рабочий стол\l01048i.bmp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00430" y="642918"/>
            <a:ext cx="2500330" cy="2707420"/>
          </a:xfrm>
          <a:prstGeom prst="rect">
            <a:avLst/>
          </a:prstGeom>
          <a:noFill/>
          <a:ln w="38100">
            <a:solidFill>
              <a:srgbClr val="002060"/>
            </a:solidFill>
          </a:ln>
        </p:spPr>
      </p:pic>
      <p:pic>
        <p:nvPicPr>
          <p:cNvPr id="5" name="Picture 5" descr="C:\Documents and Settings\Admin\Рабочий стол\pm_063.bmp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857356" y="3857628"/>
            <a:ext cx="2054102" cy="2286016"/>
          </a:xfrm>
          <a:prstGeom prst="rect">
            <a:avLst/>
          </a:prstGeom>
          <a:noFill/>
          <a:ln w="38100">
            <a:solidFill>
              <a:srgbClr val="002060"/>
            </a:solidFill>
          </a:ln>
        </p:spPr>
      </p:pic>
      <p:pic>
        <p:nvPicPr>
          <p:cNvPr id="6" name="Picture 6" descr="C:\Documents and Settings\Admin\Рабочий стол\ps_098.bmp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786446" y="3857628"/>
            <a:ext cx="2054101" cy="2286016"/>
          </a:xfrm>
          <a:prstGeom prst="rect">
            <a:avLst/>
          </a:prstGeom>
          <a:noFill/>
          <a:ln w="38100">
            <a:solidFill>
              <a:srgbClr val="002060"/>
            </a:solidFill>
          </a:ln>
        </p:spPr>
      </p:pic>
      <p:sp>
        <p:nvSpPr>
          <p:cNvPr id="7" name="TextBox 6"/>
          <p:cNvSpPr txBox="1"/>
          <p:nvPr/>
        </p:nvSpPr>
        <p:spPr>
          <a:xfrm>
            <a:off x="5715008" y="6215082"/>
            <a:ext cx="218681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/>
              <a:t>Слепнёв М.Т</a:t>
            </a:r>
            <a:r>
              <a:rPr lang="ru-RU" sz="2400" dirty="0"/>
              <a:t>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714480" y="6215082"/>
            <a:ext cx="22860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/>
              <a:t>В.С.Молоков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428992" y="3357562"/>
            <a:ext cx="279916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/>
              <a:t>А.В.Ляпидевский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261480" y="3286124"/>
            <a:ext cx="288252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/>
              <a:t>С.А.Леваневский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0" y="3000372"/>
            <a:ext cx="32146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/>
              <a:t>М.В.Водопьянов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0" y="0"/>
            <a:ext cx="914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/>
              <a:t>Первые Герои Советского Союза</a:t>
            </a:r>
          </a:p>
        </p:txBody>
      </p:sp>
    </p:spTree>
  </p:cSld>
  <p:clrMapOvr>
    <a:masterClrMapping/>
  </p:clrMapOvr>
  <p:transition spd="slow">
    <p:wipe dir="d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0" y="0"/>
            <a:ext cx="9144000" cy="1714488"/>
          </a:xfrm>
          <a:prstGeom prst="rect">
            <a:avLst/>
          </a:prstGeom>
        </p:spPr>
        <p:txBody>
          <a:bodyPr>
            <a:noAutofit/>
          </a:bodyPr>
          <a:lstStyle/>
          <a:p>
            <a:pPr marL="484632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800" b="0" i="0" u="none" strike="noStrike" kern="1200" cap="none" spc="0" normalizeH="0" baseline="0" noProof="0" dirty="0">
                <a:ln w="6350">
                  <a:solidFill>
                    <a:schemeClr val="accent1">
                      <a:shade val="43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26000" dist="26000" dir="145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Первые Герои Советского Союза среди </a:t>
            </a:r>
            <a:r>
              <a:rPr kumimoji="0" lang="ru-RU" sz="4400" b="0" i="0" u="none" strike="noStrike" kern="1200" cap="none" spc="0" normalizeH="0" baseline="0" noProof="0" dirty="0">
                <a:ln w="6350">
                  <a:solidFill>
                    <a:schemeClr val="accent1">
                      <a:shade val="43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26000" dist="26000" dir="145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женщин</a:t>
            </a:r>
          </a:p>
        </p:txBody>
      </p:sp>
      <p:pic>
        <p:nvPicPr>
          <p:cNvPr id="3" name="Picture 2" descr="C:\Documents and Settings\Admin\Рабочий стол\pr_015.bmp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1857364"/>
            <a:ext cx="2567627" cy="285752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</p:pic>
      <p:sp>
        <p:nvSpPr>
          <p:cNvPr id="4" name="TextBox 3"/>
          <p:cNvSpPr txBox="1"/>
          <p:nvPr/>
        </p:nvSpPr>
        <p:spPr>
          <a:xfrm>
            <a:off x="285720" y="4857760"/>
            <a:ext cx="27146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/>
              <a:t>М. М. Раскова</a:t>
            </a:r>
            <a:endParaRPr lang="ru-RU" sz="2400" dirty="0"/>
          </a:p>
        </p:txBody>
      </p:sp>
      <p:pic>
        <p:nvPicPr>
          <p:cNvPr id="5" name="Picture 3" descr="C:\Documents and Settings\Admin\Рабочий стол\po_030.bmp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43636" y="1857364"/>
            <a:ext cx="2567627" cy="285752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</p:pic>
      <p:sp>
        <p:nvSpPr>
          <p:cNvPr id="6" name="TextBox 5"/>
          <p:cNvSpPr txBox="1"/>
          <p:nvPr/>
        </p:nvSpPr>
        <p:spPr>
          <a:xfrm>
            <a:off x="6143636" y="4929198"/>
            <a:ext cx="26432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/>
              <a:t>П.Д.Осипенко</a:t>
            </a:r>
          </a:p>
        </p:txBody>
      </p:sp>
      <p:pic>
        <p:nvPicPr>
          <p:cNvPr id="7" name="Picture 4" descr="C:\Documents and Settings\Admin\Рабочий стол\Pg01143.bmp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28992" y="3143248"/>
            <a:ext cx="2246674" cy="250033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</p:pic>
      <p:sp>
        <p:nvSpPr>
          <p:cNvPr id="8" name="TextBox 7"/>
          <p:cNvSpPr txBox="1"/>
          <p:nvPr/>
        </p:nvSpPr>
        <p:spPr>
          <a:xfrm>
            <a:off x="3071802" y="5857892"/>
            <a:ext cx="29289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/>
              <a:t>В.С.Гризодубова</a:t>
            </a:r>
          </a:p>
        </p:txBody>
      </p:sp>
    </p:spTree>
  </p:cSld>
  <p:clrMapOvr>
    <a:masterClrMapping/>
  </p:clrMapOvr>
  <p:transition spd="slow">
    <p:newsflash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0" y="0"/>
            <a:ext cx="9144000" cy="836712"/>
          </a:xfrm>
          <a:prstGeom prst="rect">
            <a:avLst/>
          </a:prstGeom>
          <a:noFill/>
          <a:ln>
            <a:noFill/>
          </a:ln>
        </p:spPr>
        <p:txBody>
          <a:bodyPr>
            <a:normAutofit fontScale="92500"/>
          </a:bodyPr>
          <a:lstStyle/>
          <a:p>
            <a:pPr marL="484632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1" i="0" u="sng" strike="noStrike" kern="1200" cap="none" spc="0" normalizeH="0" baseline="0" noProof="0" dirty="0">
                <a:ln w="6350">
                  <a:solidFill>
                    <a:schemeClr val="accent1">
                      <a:shade val="43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26000" dist="26000" dir="145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Четырежды</a:t>
            </a:r>
            <a:r>
              <a:rPr kumimoji="0" lang="ru-RU" sz="4000" b="1" i="0" u="none" strike="noStrike" kern="1200" cap="none" spc="0" normalizeH="0" baseline="0" noProof="0" dirty="0">
                <a:ln w="6350">
                  <a:solidFill>
                    <a:schemeClr val="accent1">
                      <a:shade val="43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26000" dist="26000" dir="145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Герой Советского Союза</a:t>
            </a:r>
          </a:p>
        </p:txBody>
      </p:sp>
      <p:sp>
        <p:nvSpPr>
          <p:cNvPr id="3" name="Подзаголовок 2"/>
          <p:cNvSpPr txBox="1">
            <a:spLocks/>
          </p:cNvSpPr>
          <p:nvPr/>
        </p:nvSpPr>
        <p:spPr>
          <a:xfrm>
            <a:off x="642910" y="857232"/>
            <a:ext cx="7772400" cy="642942"/>
          </a:xfrm>
          <a:prstGeom prst="rect">
            <a:avLst/>
          </a:prstGeom>
        </p:spPr>
        <p:txBody>
          <a:bodyPr/>
          <a:lstStyle/>
          <a:p>
            <a:pPr marL="448056" marR="0" lvl="0" indent="-384048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Char char=""/>
              <a:tabLst/>
              <a:defRPr/>
            </a:pPr>
            <a:r>
              <a:rPr kumimoji="0" lang="ru-RU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Георгий Константинович Жуков</a:t>
            </a:r>
          </a:p>
        </p:txBody>
      </p:sp>
      <p:pic>
        <p:nvPicPr>
          <p:cNvPr id="4" name="Picture 2" descr="C:\Documents and Settings\Ученик\Рабочий стол\567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0298" y="1612299"/>
            <a:ext cx="4248472" cy="5245701"/>
          </a:xfrm>
          <a:prstGeom prst="rect">
            <a:avLst/>
          </a:prstGeom>
          <a:noFill/>
          <a:ln w="57150">
            <a:solidFill>
              <a:srgbClr val="002060"/>
            </a:solidFill>
          </a:ln>
        </p:spPr>
      </p:pic>
    </p:spTree>
  </p:cSld>
  <p:clrMapOvr>
    <a:masterClrMapping/>
  </p:clrMapOvr>
  <p:transition spd="slow">
    <p:wipe dir="u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2"/>
          <p:cNvSpPr txBox="1">
            <a:spLocks/>
          </p:cNvSpPr>
          <p:nvPr/>
        </p:nvSpPr>
        <p:spPr>
          <a:xfrm>
            <a:off x="0" y="0"/>
            <a:ext cx="9144000" cy="785794"/>
          </a:xfrm>
          <a:prstGeom prst="rect">
            <a:avLst/>
          </a:prstGeom>
        </p:spPr>
        <p:txBody>
          <a:bodyPr>
            <a:noAutofit/>
          </a:bodyPr>
          <a:lstStyle/>
          <a:p>
            <a:pPr marL="484632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1" i="0" u="none" strike="noStrike" kern="1200" cap="none" spc="0" normalizeH="0" baseline="0" noProof="0" dirty="0">
                <a:ln w="6350">
                  <a:solidFill>
                    <a:schemeClr val="accent1">
                      <a:shade val="43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26000" dist="26000" dir="145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Трижды Герои Советского Союза</a:t>
            </a:r>
          </a:p>
        </p:txBody>
      </p:sp>
      <p:pic>
        <p:nvPicPr>
          <p:cNvPr id="3" name="Picture 2" descr="C:\Documents and Settings\Ученик\Рабочий стол\buden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57554" y="1857364"/>
            <a:ext cx="2591056" cy="3714776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4" name="Picture 3" descr="C:\Documents and Settings\Ученик\Рабочий стол\pokryshkin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57950" y="1214422"/>
            <a:ext cx="2500330" cy="3786214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5" name="Picture 4" descr="C:\Documents and Settings\Ученик\Рабочий стол\0915a3d77ad892c6f3a4ab8b8381e86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20" y="1214422"/>
            <a:ext cx="2687755" cy="3750356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6" name="TextBox 5"/>
          <p:cNvSpPr txBox="1"/>
          <p:nvPr/>
        </p:nvSpPr>
        <p:spPr>
          <a:xfrm>
            <a:off x="3428992" y="5715016"/>
            <a:ext cx="246253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/>
              <a:t>С. Будённый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143636" y="5143512"/>
            <a:ext cx="277672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/>
              <a:t>А. Покрышкин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57158" y="5214950"/>
            <a:ext cx="228139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/>
              <a:t>И. Кожедуб</a:t>
            </a:r>
          </a:p>
        </p:txBody>
      </p:sp>
    </p:spTree>
  </p:cSld>
  <p:clrMapOvr>
    <a:masterClrMapping/>
  </p:clrMapOvr>
  <p:transition spd="slow">
    <p:wheel spokes="3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1086CFFE-201F-4AC8-9D08-A980D141F6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050754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A7430132-D1C4-413C-9C1C-9FD9AC96E3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80528" y="0"/>
            <a:ext cx="9450486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917867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b="1" dirty="0">
                <a:solidFill>
                  <a:schemeClr val="accent1">
                    <a:lumMod val="75000"/>
                  </a:schemeClr>
                </a:solidFill>
              </a:rPr>
              <a:t>Чеченская война</a:t>
            </a:r>
          </a:p>
        </p:txBody>
      </p:sp>
      <p:pic>
        <p:nvPicPr>
          <p:cNvPr id="3" name="Рисунок 2" descr="6a36fe9aab9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000108"/>
            <a:ext cx="4100043" cy="2776540"/>
          </a:xfrm>
          <a:prstGeom prst="rect">
            <a:avLst/>
          </a:prstGeom>
        </p:spPr>
      </p:pic>
      <p:pic>
        <p:nvPicPr>
          <p:cNvPr id="4" name="Рисунок 3" descr="Evstafiev-chechnya-palace-gunman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876478" y="1000108"/>
            <a:ext cx="4267522" cy="2786082"/>
          </a:xfrm>
          <a:prstGeom prst="rect">
            <a:avLst/>
          </a:prstGeom>
        </p:spPr>
      </p:pic>
      <p:pic>
        <p:nvPicPr>
          <p:cNvPr id="5" name="Рисунок 4" descr="d5b95edaeb6c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4018504"/>
            <a:ext cx="4071934" cy="2839496"/>
          </a:xfrm>
          <a:prstGeom prst="rect">
            <a:avLst/>
          </a:prstGeom>
        </p:spPr>
      </p:pic>
      <p:pic>
        <p:nvPicPr>
          <p:cNvPr id="6" name="Рисунок 5" descr="1275679A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857752" y="3965620"/>
            <a:ext cx="4286248" cy="2892380"/>
          </a:xfrm>
          <a:prstGeom prst="rect">
            <a:avLst/>
          </a:prstGeom>
        </p:spPr>
      </p:pic>
    </p:spTree>
  </p:cSld>
  <p:clrMapOvr>
    <a:masterClrMapping/>
  </p:clrMapOvr>
  <p:transition spd="slow">
    <p:checker dir="vert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D80FE72-634A-478E-8080-2239E9A16F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9144000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65554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93E78C9C-A8A7-4AD4-8A9E-436BB7C796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121526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>
                <a:solidFill>
                  <a:schemeClr val="accent1">
                    <a:lumMod val="75000"/>
                  </a:schemeClr>
                </a:solidFill>
              </a:rPr>
              <a:t>Осетино- грузинская война</a:t>
            </a:r>
          </a:p>
        </p:txBody>
      </p:sp>
      <p:pic>
        <p:nvPicPr>
          <p:cNvPr id="3" name="Рисунок 2" descr="http://www.redstar.ru/2008/08/20_08/26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1714488"/>
            <a:ext cx="4071966" cy="26987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Рисунок 3" descr="0_9609b_b131c9d5_XL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429124" y="3214686"/>
            <a:ext cx="4429124" cy="332184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slow">
    <p:wipe dir="r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Герои осетино - грузинской войны</a:t>
            </a:r>
            <a:endParaRPr lang="ru-RU" sz="5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4" name="Рисунок 3" descr="http://www.redstar.ru/2008/08/26_08/11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2285992"/>
            <a:ext cx="4214842" cy="3214710"/>
          </a:xfrm>
          <a:prstGeom prst="rect">
            <a:avLst/>
          </a:prstGeom>
          <a:noFill/>
          <a:ln w="57150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5" name="Рисунок 4" descr="http://www.redstar.ru/2008/08/22_08/23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86380" y="2643182"/>
            <a:ext cx="3548076" cy="3714776"/>
          </a:xfrm>
          <a:prstGeom prst="rect">
            <a:avLst/>
          </a:prstGeom>
          <a:noFill/>
          <a:ln w="57150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ransition spd="slow">
    <p:strips dir="ru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Экипаж самолёта </a:t>
            </a:r>
            <a:br>
              <a:rPr lang="ru-RU" sz="48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8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ТУ-154</a:t>
            </a:r>
            <a:endParaRPr lang="ru-RU" sz="48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4" name="Рисунок 3" descr="1_9a6d3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572269" y="5143512"/>
            <a:ext cx="2571731" cy="1714487"/>
          </a:xfrm>
          <a:prstGeom prst="rect">
            <a:avLst/>
          </a:prstGeom>
        </p:spPr>
      </p:pic>
      <p:pic>
        <p:nvPicPr>
          <p:cNvPr id="5" name="Рисунок 4" descr="800x600_M4i9FRSqylvY1bGnnaRa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500430" y="5150663"/>
            <a:ext cx="2556013" cy="1707337"/>
          </a:xfrm>
          <a:prstGeom prst="rect">
            <a:avLst/>
          </a:prstGeom>
        </p:spPr>
      </p:pic>
      <p:pic>
        <p:nvPicPr>
          <p:cNvPr id="6" name="Рисунок 5" descr="879734_20060822205345_230806.thumb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215206" y="2643182"/>
            <a:ext cx="1928794" cy="1500188"/>
          </a:xfrm>
          <a:prstGeom prst="rect">
            <a:avLst/>
          </a:prstGeom>
        </p:spPr>
      </p:pic>
      <p:pic>
        <p:nvPicPr>
          <p:cNvPr id="7" name="Рисунок 6" descr="408973133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5143512"/>
            <a:ext cx="3025570" cy="1714489"/>
          </a:xfrm>
          <a:prstGeom prst="rect">
            <a:avLst/>
          </a:prstGeom>
        </p:spPr>
      </p:pic>
      <p:pic>
        <p:nvPicPr>
          <p:cNvPr id="8" name="Рисунок 7" descr="1284015912_landing_12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2285992"/>
            <a:ext cx="2071702" cy="2000264"/>
          </a:xfrm>
          <a:prstGeom prst="rect">
            <a:avLst/>
          </a:prstGeom>
        </p:spPr>
      </p:pic>
      <p:pic>
        <p:nvPicPr>
          <p:cNvPr id="9" name="Рисунок 8" descr="1286570523_0a3c5c55cf67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643042" y="1428736"/>
            <a:ext cx="5572164" cy="3711148"/>
          </a:xfrm>
          <a:prstGeom prst="rect">
            <a:avLst/>
          </a:prstGeom>
        </p:spPr>
      </p:pic>
    </p:spTree>
  </p:cSld>
  <p:clrMapOvr>
    <a:masterClrMapping/>
  </p:clrMapOvr>
  <p:transition spd="slow">
    <p:blinds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Лётчики самолёта ТУ -154 – Герои России</a:t>
            </a:r>
          </a:p>
        </p:txBody>
      </p:sp>
      <p:pic>
        <p:nvPicPr>
          <p:cNvPr id="3" name="Picture 2" descr="C:\Documents and Settings\Ученик\Рабочий стол\Безымянный.bmp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28662" y="1857363"/>
            <a:ext cx="2000264" cy="310921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Picture 3" descr="C:\Documents and Settings\Ученик\Рабочий стол\1.bmp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857884" y="2000240"/>
            <a:ext cx="2038350" cy="29146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0" y="5143512"/>
            <a:ext cx="378618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/>
              <a:t>Ламанов Андрей Александрович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00628" y="5072074"/>
            <a:ext cx="395012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/>
              <a:t>Новосёлов Евгений Геннадьевич</a:t>
            </a:r>
          </a:p>
        </p:txBody>
      </p:sp>
    </p:spTree>
  </p:cSld>
  <p:clrMapOvr>
    <a:masterClrMapping/>
  </p:clrMapOvr>
  <p:transition spd="slow">
    <p:wheel spokes="1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Евгений Чернышев – главный пожарный Москвы</a:t>
            </a:r>
            <a:endParaRPr lang="ru-RU" sz="48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3" name="Picture 2" descr="C:\Documents and Settings\Ученик\Рабочий стол\126950867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85918" y="2143116"/>
            <a:ext cx="5280881" cy="416558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slow">
    <p:split orient="vert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Пожар в здании </a:t>
            </a:r>
          </a:p>
          <a:p>
            <a:pPr algn="ctr"/>
            <a:r>
              <a:rPr lang="ru-RU" sz="48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бизнес- центра в Москве</a:t>
            </a:r>
          </a:p>
        </p:txBody>
      </p:sp>
      <p:pic>
        <p:nvPicPr>
          <p:cNvPr id="3" name="Рисунок 9" descr="Пожар начался еще засветло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00496" y="2285992"/>
            <a:ext cx="5143504" cy="40005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Рисунок 10" descr="Площадь возгорания составляет более тысячи квадратных метров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684426"/>
            <a:ext cx="3714776" cy="517357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 spd="slow">
    <p:comb dir="vert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79A8B11B-E350-4211-9235-F46936CA2C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605739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F4403FAD-E7E0-42AF-9516-D2A80D5A0D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9143998" cy="6957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625482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7CC4B645-E074-4191-B51E-C1FE5AC201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12576" y="-1"/>
            <a:ext cx="9756576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830923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19A8330E-A8D6-4544-BFE0-6A559E14DC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1"/>
            <a:ext cx="9180511" cy="6885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8382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0A9B0D8D-B567-4BC4-8E3D-1EB71A66E7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845700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28728" y="500042"/>
            <a:ext cx="6500858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9600" b="1" dirty="0"/>
              <a:t>Спасибо за внимание!</a:t>
            </a:r>
          </a:p>
        </p:txBody>
      </p:sp>
    </p:spTree>
  </p:cSld>
  <p:clrMapOvr>
    <a:masterClrMapping/>
  </p:clrMapOvr>
  <p:transition spd="slow">
    <p:zoom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FF395C00-2E48-4CF4-B1F9-47B8851ABC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71167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F1E2584B-460C-46D1-96D2-095BB70906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24014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114BA47B-F81E-4074-8DA6-7B047E81D9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34431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13111" y="0"/>
            <a:ext cx="2230889" cy="2571747"/>
          </a:xfrm>
          <a:prstGeom prst="rect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</p:pic>
      <p:sp>
        <p:nvSpPr>
          <p:cNvPr id="4" name="Прямоугольник 3"/>
          <p:cNvSpPr/>
          <p:nvPr/>
        </p:nvSpPr>
        <p:spPr>
          <a:xfrm>
            <a:off x="285720" y="357166"/>
            <a:ext cx="621510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Сергей Афанасьевич Макаров - </a:t>
            </a:r>
          </a:p>
          <a:p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первый георгиевский кавалер</a:t>
            </a:r>
          </a:p>
          <a:p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 Российской Федерации в 2008г.</a:t>
            </a:r>
          </a:p>
        </p:txBody>
      </p:sp>
      <p:sp>
        <p:nvSpPr>
          <p:cNvPr id="6" name="TextBox 3"/>
          <p:cNvSpPr txBox="1">
            <a:spLocks noChangeArrowheads="1"/>
          </p:cNvSpPr>
          <p:nvPr/>
        </p:nvSpPr>
        <p:spPr bwMode="auto">
          <a:xfrm>
            <a:off x="142844" y="2643182"/>
            <a:ext cx="8429625" cy="3970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С.А.Макаров командовал  Северо-Кавказским  военным округом .</a:t>
            </a:r>
          </a:p>
          <a:p>
            <a:pPr>
              <a:buFont typeface="Arial" charset="0"/>
              <a:buChar char="•"/>
            </a:pPr>
            <a:endParaRPr lang="ru-RU" sz="2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charset="0"/>
              <a:buChar char="•"/>
            </a:pPr>
            <a:r>
              <a:rPr lang="ru-RU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Годы службы                 1970 - 2010</a:t>
            </a:r>
          </a:p>
          <a:p>
            <a:endParaRPr lang="ru-RU" sz="2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charset="0"/>
              <a:buChar char="•"/>
            </a:pPr>
            <a:r>
              <a:rPr lang="ru-RU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Звание                            генерал-полковник</a:t>
            </a:r>
          </a:p>
          <a:p>
            <a:endParaRPr lang="ru-RU" sz="2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charset="0"/>
              <a:buChar char="•"/>
            </a:pPr>
            <a:r>
              <a:rPr lang="ru-RU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Сражения/войны          Вторая чеченская война</a:t>
            </a:r>
          </a:p>
          <a:p>
            <a:r>
              <a:rPr lang="ru-RU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Война в  Южной Осетии</a:t>
            </a:r>
          </a:p>
        </p:txBody>
      </p:sp>
    </p:spTree>
  </p:cSld>
  <p:clrMapOvr>
    <a:masterClrMapping/>
  </p:clrMapOvr>
  <p:transition spd="slow">
    <p:wedg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78FFB9A8-51B4-4A28-86FF-A2B8E50309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10007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8FE6DF1F-DFC3-4F83-AF27-D7CCDCB218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631460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Яркая">
  <a:themeElements>
    <a:clrScheme name="Яркая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Ярк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Яркая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482</TotalTime>
  <Words>176</Words>
  <Application>Microsoft Office PowerPoint</Application>
  <PresentationFormat>Экран (4:3)</PresentationFormat>
  <Paragraphs>41</Paragraphs>
  <Slides>30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7" baseType="lpstr">
      <vt:lpstr>Arial</vt:lpstr>
      <vt:lpstr>Calibri</vt:lpstr>
      <vt:lpstr>Century Gothic</vt:lpstr>
      <vt:lpstr>Times New Roman</vt:lpstr>
      <vt:lpstr>Verdana</vt:lpstr>
      <vt:lpstr>Wingdings 2</vt:lpstr>
      <vt:lpstr>Яркая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CtrlSoft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День Героев Отечества</dc:title>
  <dc:creator>Сергей</dc:creator>
  <cp:lastModifiedBy>Галина</cp:lastModifiedBy>
  <cp:revision>44</cp:revision>
  <dcterms:created xsi:type="dcterms:W3CDTF">2014-12-06T16:05:40Z</dcterms:created>
  <dcterms:modified xsi:type="dcterms:W3CDTF">2018-12-06T16:35:18Z</dcterms:modified>
</cp:coreProperties>
</file>